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09A4F-A779-4C2F-81C5-D3254356CE73}" v="116" dt="2023-03-17T01:06:48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88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on Hudgins" userId="2e90ed3aa7770f65" providerId="LiveId" clId="{E2809A4F-A779-4C2F-81C5-D3254356CE73}"/>
    <pc:docChg chg="undo redo custSel addSld delSld modSld sldOrd">
      <pc:chgData name="Triston Hudgins" userId="2e90ed3aa7770f65" providerId="LiveId" clId="{E2809A4F-A779-4C2F-81C5-D3254356CE73}" dt="2023-03-17T01:18:02.484" v="2391" actId="33524"/>
      <pc:docMkLst>
        <pc:docMk/>
      </pc:docMkLst>
      <pc:sldChg chg="modSp mod">
        <pc:chgData name="Triston Hudgins" userId="2e90ed3aa7770f65" providerId="LiveId" clId="{E2809A4F-A779-4C2F-81C5-D3254356CE73}" dt="2023-03-17T00:20:17.152" v="403" actId="1076"/>
        <pc:sldMkLst>
          <pc:docMk/>
          <pc:sldMk cId="2303604380" sldId="256"/>
        </pc:sldMkLst>
        <pc:spChg chg="mod">
          <ac:chgData name="Triston Hudgins" userId="2e90ed3aa7770f65" providerId="LiveId" clId="{E2809A4F-A779-4C2F-81C5-D3254356CE73}" dt="2023-03-17T00:20:17.152" v="403" actId="1076"/>
          <ac:spMkLst>
            <pc:docMk/>
            <pc:sldMk cId="2303604380" sldId="256"/>
            <ac:spMk id="3" creationId="{DFDC4AE9-B644-0675-63B9-89DEA27E034C}"/>
          </ac:spMkLst>
        </pc:spChg>
      </pc:sldChg>
      <pc:sldChg chg="addSp delSp modSp new mod modNotesTx">
        <pc:chgData name="Triston Hudgins" userId="2e90ed3aa7770f65" providerId="LiveId" clId="{E2809A4F-A779-4C2F-81C5-D3254356CE73}" dt="2023-03-17T00:42:48.792" v="951"/>
        <pc:sldMkLst>
          <pc:docMk/>
          <pc:sldMk cId="3056158790" sldId="257"/>
        </pc:sldMkLst>
        <pc:spChg chg="del mod">
          <ac:chgData name="Triston Hudgins" userId="2e90ed3aa7770f65" providerId="LiveId" clId="{E2809A4F-A779-4C2F-81C5-D3254356CE73}" dt="2023-03-17T00:02:58.001" v="60" actId="478"/>
          <ac:spMkLst>
            <pc:docMk/>
            <pc:sldMk cId="3056158790" sldId="257"/>
            <ac:spMk id="2" creationId="{C5234200-28BB-D9A6-AAE9-7173766E8175}"/>
          </ac:spMkLst>
        </pc:spChg>
        <pc:spChg chg="add del">
          <ac:chgData name="Triston Hudgins" userId="2e90ed3aa7770f65" providerId="LiveId" clId="{E2809A4F-A779-4C2F-81C5-D3254356CE73}" dt="2023-03-17T00:02:08.564" v="55" actId="478"/>
          <ac:spMkLst>
            <pc:docMk/>
            <pc:sldMk cId="3056158790" sldId="257"/>
            <ac:spMk id="3" creationId="{F0AF287E-BB8B-710C-BE80-09C32BFFC60C}"/>
          </ac:spMkLst>
        </pc:spChg>
        <pc:spChg chg="add mod">
          <ac:chgData name="Triston Hudgins" userId="2e90ed3aa7770f65" providerId="LiveId" clId="{E2809A4F-A779-4C2F-81C5-D3254356CE73}" dt="2023-03-17T00:42:48.792" v="951"/>
          <ac:spMkLst>
            <pc:docMk/>
            <pc:sldMk cId="3056158790" sldId="257"/>
            <ac:spMk id="5" creationId="{207F9599-D9C9-8294-20EA-6B03EA15C282}"/>
          </ac:spMkLst>
        </pc:spChg>
        <pc:spChg chg="add mod">
          <ac:chgData name="Triston Hudgins" userId="2e90ed3aa7770f65" providerId="LiveId" clId="{E2809A4F-A779-4C2F-81C5-D3254356CE73}" dt="2023-03-17T00:36:07.596" v="581" actId="1076"/>
          <ac:spMkLst>
            <pc:docMk/>
            <pc:sldMk cId="3056158790" sldId="257"/>
            <ac:spMk id="12" creationId="{8A5A6108-A039-B593-5C01-3422ECD2EFD0}"/>
          </ac:spMkLst>
        </pc:spChg>
        <pc:spChg chg="add mod">
          <ac:chgData name="Triston Hudgins" userId="2e90ed3aa7770f65" providerId="LiveId" clId="{E2809A4F-A779-4C2F-81C5-D3254356CE73}" dt="2023-03-17T00:36:48.751" v="588" actId="164"/>
          <ac:spMkLst>
            <pc:docMk/>
            <pc:sldMk cId="3056158790" sldId="257"/>
            <ac:spMk id="14" creationId="{E5997A94-3CA2-50BD-602B-1492864892DF}"/>
          </ac:spMkLst>
        </pc:spChg>
        <pc:spChg chg="add mod">
          <ac:chgData name="Triston Hudgins" userId="2e90ed3aa7770f65" providerId="LiveId" clId="{E2809A4F-A779-4C2F-81C5-D3254356CE73}" dt="2023-03-17T00:37:26.157" v="593" actId="164"/>
          <ac:spMkLst>
            <pc:docMk/>
            <pc:sldMk cId="3056158790" sldId="257"/>
            <ac:spMk id="16" creationId="{94C3D283-15FC-D58F-A453-B5EE71755765}"/>
          </ac:spMkLst>
        </pc:spChg>
        <pc:grpChg chg="add mod">
          <ac:chgData name="Triston Hudgins" userId="2e90ed3aa7770f65" providerId="LiveId" clId="{E2809A4F-A779-4C2F-81C5-D3254356CE73}" dt="2023-03-17T00:03:24.180" v="62" actId="1076"/>
          <ac:grpSpMkLst>
            <pc:docMk/>
            <pc:sldMk cId="3056158790" sldId="257"/>
            <ac:grpSpMk id="4" creationId="{D77AB521-661F-07CD-F5B9-F311B58177D6}"/>
          </ac:grpSpMkLst>
        </pc:grpChg>
        <pc:grpChg chg="add mod">
          <ac:chgData name="Triston Hudgins" userId="2e90ed3aa7770f65" providerId="LiveId" clId="{E2809A4F-A779-4C2F-81C5-D3254356CE73}" dt="2023-03-17T00:36:07.596" v="581" actId="1076"/>
          <ac:grpSpMkLst>
            <pc:docMk/>
            <pc:sldMk cId="3056158790" sldId="257"/>
            <ac:grpSpMk id="13" creationId="{E3E5CF9D-38F9-169B-8231-B7B444012495}"/>
          </ac:grpSpMkLst>
        </pc:grpChg>
        <pc:grpChg chg="add mod">
          <ac:chgData name="Triston Hudgins" userId="2e90ed3aa7770f65" providerId="LiveId" clId="{E2809A4F-A779-4C2F-81C5-D3254356CE73}" dt="2023-03-17T00:36:48.751" v="588" actId="164"/>
          <ac:grpSpMkLst>
            <pc:docMk/>
            <pc:sldMk cId="3056158790" sldId="257"/>
            <ac:grpSpMk id="15" creationId="{67FD10CE-F244-DA6A-1F4A-9F27BCF53B4A}"/>
          </ac:grpSpMkLst>
        </pc:grpChg>
        <pc:grpChg chg="add mod">
          <ac:chgData name="Triston Hudgins" userId="2e90ed3aa7770f65" providerId="LiveId" clId="{E2809A4F-A779-4C2F-81C5-D3254356CE73}" dt="2023-03-17T00:37:26.157" v="593" actId="164"/>
          <ac:grpSpMkLst>
            <pc:docMk/>
            <pc:sldMk cId="3056158790" sldId="257"/>
            <ac:grpSpMk id="17" creationId="{B1931E17-9C4C-03CE-DAAB-E39C8BFDE126}"/>
          </ac:grpSpMkLst>
        </pc:grpChg>
        <pc:picChg chg="add del mod">
          <ac:chgData name="Triston Hudgins" userId="2e90ed3aa7770f65" providerId="LiveId" clId="{E2809A4F-A779-4C2F-81C5-D3254356CE73}" dt="2023-03-17T00:07:27.265" v="126" actId="478"/>
          <ac:picMkLst>
            <pc:docMk/>
            <pc:sldMk cId="3056158790" sldId="257"/>
            <ac:picMk id="7" creationId="{782DEDC0-1967-59A3-B273-D6F4AABA320E}"/>
          </ac:picMkLst>
        </pc:picChg>
        <pc:picChg chg="add del mod">
          <ac:chgData name="Triston Hudgins" userId="2e90ed3aa7770f65" providerId="LiveId" clId="{E2809A4F-A779-4C2F-81C5-D3254356CE73}" dt="2023-03-17T00:08:32.303" v="130" actId="478"/>
          <ac:picMkLst>
            <pc:docMk/>
            <pc:sldMk cId="3056158790" sldId="257"/>
            <ac:picMk id="9" creationId="{EF7C57C1-5FA4-C926-E82F-DB18EF961322}"/>
          </ac:picMkLst>
        </pc:picChg>
        <pc:picChg chg="add mod">
          <ac:chgData name="Triston Hudgins" userId="2e90ed3aa7770f65" providerId="LiveId" clId="{E2809A4F-A779-4C2F-81C5-D3254356CE73}" dt="2023-03-17T00:36:48.751" v="588" actId="164"/>
          <ac:picMkLst>
            <pc:docMk/>
            <pc:sldMk cId="3056158790" sldId="257"/>
            <ac:picMk id="10" creationId="{82ED09C4-2ED4-2F6B-8A3C-24AD82C37B2A}"/>
          </ac:picMkLst>
        </pc:picChg>
        <pc:picChg chg="add mod">
          <ac:chgData name="Triston Hudgins" userId="2e90ed3aa7770f65" providerId="LiveId" clId="{E2809A4F-A779-4C2F-81C5-D3254356CE73}" dt="2023-03-17T00:37:26.157" v="593" actId="164"/>
          <ac:picMkLst>
            <pc:docMk/>
            <pc:sldMk cId="3056158790" sldId="257"/>
            <ac:picMk id="11" creationId="{40EDA4BC-C780-E9DD-6095-15B2639303D4}"/>
          </ac:picMkLst>
        </pc:picChg>
        <pc:picChg chg="add mod">
          <ac:chgData name="Triston Hudgins" userId="2e90ed3aa7770f65" providerId="LiveId" clId="{E2809A4F-A779-4C2F-81C5-D3254356CE73}" dt="2023-03-17T00:03:24.180" v="62" actId="1076"/>
          <ac:picMkLst>
            <pc:docMk/>
            <pc:sldMk cId="3056158790" sldId="257"/>
            <ac:picMk id="1026" creationId="{9A7C5E6F-1E48-E271-44CF-31EBBC0334C1}"/>
          </ac:picMkLst>
        </pc:picChg>
        <pc:picChg chg="add del mod">
          <ac:chgData name="Triston Hudgins" userId="2e90ed3aa7770f65" providerId="LiveId" clId="{E2809A4F-A779-4C2F-81C5-D3254356CE73}" dt="2023-03-16T23:56:17.617" v="38" actId="478"/>
          <ac:picMkLst>
            <pc:docMk/>
            <pc:sldMk cId="3056158790" sldId="257"/>
            <ac:picMk id="1028" creationId="{061B6EB7-DBB1-ADE1-667E-80C171885EFB}"/>
          </ac:picMkLst>
        </pc:picChg>
        <pc:picChg chg="add mod">
          <ac:chgData name="Triston Hudgins" userId="2e90ed3aa7770f65" providerId="LiveId" clId="{E2809A4F-A779-4C2F-81C5-D3254356CE73}" dt="2023-03-17T00:03:24.180" v="62" actId="1076"/>
          <ac:picMkLst>
            <pc:docMk/>
            <pc:sldMk cId="3056158790" sldId="257"/>
            <ac:picMk id="1030" creationId="{722F132A-DD7E-5BAA-1417-25390A7AE4BA}"/>
          </ac:picMkLst>
        </pc:picChg>
        <pc:picChg chg="add del">
          <ac:chgData name="Triston Hudgins" userId="2e90ed3aa7770f65" providerId="LiveId" clId="{E2809A4F-A779-4C2F-81C5-D3254356CE73}" dt="2023-03-16T23:59:19.331" v="45"/>
          <ac:picMkLst>
            <pc:docMk/>
            <pc:sldMk cId="3056158790" sldId="257"/>
            <ac:picMk id="1032" creationId="{12A18C9C-8881-C862-E06A-75AD3DA37374}"/>
          </ac:picMkLst>
        </pc:picChg>
        <pc:picChg chg="add mod">
          <ac:chgData name="Triston Hudgins" userId="2e90ed3aa7770f65" providerId="LiveId" clId="{E2809A4F-A779-4C2F-81C5-D3254356CE73}" dt="2023-03-17T00:03:24.180" v="62" actId="1076"/>
          <ac:picMkLst>
            <pc:docMk/>
            <pc:sldMk cId="3056158790" sldId="257"/>
            <ac:picMk id="1034" creationId="{28DC1308-113E-6AD3-C46D-051EF3FB9513}"/>
          </ac:picMkLst>
        </pc:picChg>
        <pc:picChg chg="add del">
          <ac:chgData name="Triston Hudgins" userId="2e90ed3aa7770f65" providerId="LiveId" clId="{E2809A4F-A779-4C2F-81C5-D3254356CE73}" dt="2023-03-17T00:09:08.177" v="132"/>
          <ac:picMkLst>
            <pc:docMk/>
            <pc:sldMk cId="3056158790" sldId="257"/>
            <ac:picMk id="1036" creationId="{ADBC6E6A-DECE-9BD5-15D9-23FC90F40643}"/>
          </ac:picMkLst>
        </pc:picChg>
        <pc:picChg chg="add mod">
          <ac:chgData name="Triston Hudgins" userId="2e90ed3aa7770f65" providerId="LiveId" clId="{E2809A4F-A779-4C2F-81C5-D3254356CE73}" dt="2023-03-17T00:36:07.596" v="581" actId="1076"/>
          <ac:picMkLst>
            <pc:docMk/>
            <pc:sldMk cId="3056158790" sldId="257"/>
            <ac:picMk id="1038" creationId="{80FB5BD5-11D9-67AC-650A-727D383D2695}"/>
          </ac:picMkLst>
        </pc:picChg>
      </pc:sldChg>
      <pc:sldChg chg="modSp new mod modNotesTx">
        <pc:chgData name="Triston Hudgins" userId="2e90ed3aa7770f65" providerId="LiveId" clId="{E2809A4F-A779-4C2F-81C5-D3254356CE73}" dt="2023-03-17T00:49:38.207" v="1110" actId="20577"/>
        <pc:sldMkLst>
          <pc:docMk/>
          <pc:sldMk cId="186309856" sldId="258"/>
        </pc:sldMkLst>
        <pc:spChg chg="mod">
          <ac:chgData name="Triston Hudgins" userId="2e90ed3aa7770f65" providerId="LiveId" clId="{E2809A4F-A779-4C2F-81C5-D3254356CE73}" dt="2023-03-17T00:39:32.734" v="713" actId="20577"/>
          <ac:spMkLst>
            <pc:docMk/>
            <pc:sldMk cId="186309856" sldId="258"/>
            <ac:spMk id="2" creationId="{FB48E148-8B15-E150-3698-7B07FF245C79}"/>
          </ac:spMkLst>
        </pc:spChg>
        <pc:spChg chg="mod">
          <ac:chgData name="Triston Hudgins" userId="2e90ed3aa7770f65" providerId="LiveId" clId="{E2809A4F-A779-4C2F-81C5-D3254356CE73}" dt="2023-03-17T00:49:38.207" v="1110" actId="20577"/>
          <ac:spMkLst>
            <pc:docMk/>
            <pc:sldMk cId="186309856" sldId="258"/>
            <ac:spMk id="3" creationId="{02C6C95D-216B-C5F7-DBBB-DCC30F5D513C}"/>
          </ac:spMkLst>
        </pc:spChg>
      </pc:sldChg>
      <pc:sldChg chg="add del">
        <pc:chgData name="Triston Hudgins" userId="2e90ed3aa7770f65" providerId="LiveId" clId="{E2809A4F-A779-4C2F-81C5-D3254356CE73}" dt="2023-03-17T00:03:55.636" v="64" actId="2890"/>
        <pc:sldMkLst>
          <pc:docMk/>
          <pc:sldMk cId="2593643437" sldId="258"/>
        </pc:sldMkLst>
      </pc:sldChg>
      <pc:sldChg chg="addSp delSp modSp add del mod ord">
        <pc:chgData name="Triston Hudgins" userId="2e90ed3aa7770f65" providerId="LiveId" clId="{E2809A4F-A779-4C2F-81C5-D3254356CE73}" dt="2023-03-17T00:19:58.825" v="400" actId="2696"/>
        <pc:sldMkLst>
          <pc:docMk/>
          <pc:sldMk cId="1915029883" sldId="259"/>
        </pc:sldMkLst>
        <pc:spChg chg="mod">
          <ac:chgData name="Triston Hudgins" userId="2e90ed3aa7770f65" providerId="LiveId" clId="{E2809A4F-A779-4C2F-81C5-D3254356CE73}" dt="2023-03-17T00:16:29.742" v="378" actId="14100"/>
          <ac:spMkLst>
            <pc:docMk/>
            <pc:sldMk cId="1915029883" sldId="259"/>
            <ac:spMk id="2" creationId="{28C7ECBD-F9D7-642C-BBC6-8AAF9AC06863}"/>
          </ac:spMkLst>
        </pc:spChg>
        <pc:spChg chg="mod">
          <ac:chgData name="Triston Hudgins" userId="2e90ed3aa7770f65" providerId="LiveId" clId="{E2809A4F-A779-4C2F-81C5-D3254356CE73}" dt="2023-03-17T00:15:31.454" v="375" actId="1076"/>
          <ac:spMkLst>
            <pc:docMk/>
            <pc:sldMk cId="1915029883" sldId="259"/>
            <ac:spMk id="3" creationId="{DFDC4AE9-B644-0675-63B9-89DEA27E034C}"/>
          </ac:spMkLst>
        </pc:spChg>
        <pc:picChg chg="del">
          <ac:chgData name="Triston Hudgins" userId="2e90ed3aa7770f65" providerId="LiveId" clId="{E2809A4F-A779-4C2F-81C5-D3254356CE73}" dt="2023-03-17T00:16:36.050" v="379" actId="478"/>
          <ac:picMkLst>
            <pc:docMk/>
            <pc:sldMk cId="1915029883" sldId="259"/>
            <ac:picMk id="1030" creationId="{7329CBE7-1073-3AEE-BD81-988F91FB1A6A}"/>
          </ac:picMkLst>
        </pc:picChg>
        <pc:picChg chg="add del mod">
          <ac:chgData name="Triston Hudgins" userId="2e90ed3aa7770f65" providerId="LiveId" clId="{E2809A4F-A779-4C2F-81C5-D3254356CE73}" dt="2023-03-17T00:18:16.641" v="386" actId="478"/>
          <ac:picMkLst>
            <pc:docMk/>
            <pc:sldMk cId="1915029883" sldId="259"/>
            <ac:picMk id="2050" creationId="{1B6AC95A-9AFE-8D92-3617-5FFF97C593BA}"/>
          </ac:picMkLst>
        </pc:picChg>
        <pc:picChg chg="add del mod">
          <ac:chgData name="Triston Hudgins" userId="2e90ed3aa7770f65" providerId="LiveId" clId="{E2809A4F-A779-4C2F-81C5-D3254356CE73}" dt="2023-03-17T00:19:12.723" v="388" actId="478"/>
          <ac:picMkLst>
            <pc:docMk/>
            <pc:sldMk cId="1915029883" sldId="259"/>
            <ac:picMk id="2052" creationId="{D5CAB288-8916-CFCD-BA8B-5954ABBF78CB}"/>
          </ac:picMkLst>
        </pc:picChg>
      </pc:sldChg>
      <pc:sldChg chg="addSp delSp modSp add del mod">
        <pc:chgData name="Triston Hudgins" userId="2e90ed3aa7770f65" providerId="LiveId" clId="{E2809A4F-A779-4C2F-81C5-D3254356CE73}" dt="2023-03-17T00:27:03.109" v="469" actId="2696"/>
        <pc:sldMkLst>
          <pc:docMk/>
          <pc:sldMk cId="609319865" sldId="260"/>
        </pc:sldMkLst>
        <pc:spChg chg="mo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2" creationId="{28C7ECBD-F9D7-642C-BBC6-8AAF9AC06863}"/>
          </ac:spMkLst>
        </pc:spChg>
        <pc:spChg chg="mo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" creationId="{DFDC4AE9-B644-0675-63B9-89DEA27E034C}"/>
          </ac:spMkLst>
        </pc:spChg>
        <pc:spChg chg="mod or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5" creationId="{3C09F367-BE65-1012-F8F0-67B55EDB4935}"/>
          </ac:spMkLst>
        </pc:spChg>
        <pc:spChg chg="del">
          <ac:chgData name="Triston Hudgins" userId="2e90ed3aa7770f65" providerId="LiveId" clId="{E2809A4F-A779-4C2F-81C5-D3254356CE73}" dt="2023-03-17T00:19:52.770" v="399" actId="26606"/>
          <ac:spMkLst>
            <pc:docMk/>
            <pc:sldMk cId="609319865" sldId="260"/>
            <ac:spMk id="1040" creationId="{C3B0A228-9EA3-4009-A82E-9402BBC726A0}"/>
          </ac:spMkLst>
        </pc:spChg>
        <pc:spChg chg="del">
          <ac:chgData name="Triston Hudgins" userId="2e90ed3aa7770f65" providerId="LiveId" clId="{E2809A4F-A779-4C2F-81C5-D3254356CE73}" dt="2023-03-17T00:19:52.770" v="399" actId="26606"/>
          <ac:spMkLst>
            <pc:docMk/>
            <pc:sldMk cId="609319865" sldId="260"/>
            <ac:spMk id="1041" creationId="{40D5ECB1-AC85-4830-AF8E-3E8C2A1ACEE9}"/>
          </ac:spMkLst>
        </pc:spChg>
        <pc:spChg chg="del">
          <ac:chgData name="Triston Hudgins" userId="2e90ed3aa7770f65" providerId="LiveId" clId="{E2809A4F-A779-4C2F-81C5-D3254356CE73}" dt="2023-03-17T00:19:52.770" v="399" actId="26606"/>
          <ac:spMkLst>
            <pc:docMk/>
            <pc:sldMk cId="609319865" sldId="260"/>
            <ac:spMk id="1042" creationId="{FD1C9DFA-A617-4257-95D3-CE862A146CBD}"/>
          </ac:spMkLst>
        </pc:spChg>
        <pc:spChg chg="add del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079" creationId="{C3B0A228-9EA3-4009-A82E-9402BBC726A0}"/>
          </ac:spMkLst>
        </pc:spChg>
        <pc:spChg chg="add del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081" creationId="{02E0C409-730D-455F-AA8F-0646ABDB1B42}"/>
          </ac:spMkLst>
        </pc:spChg>
        <pc:spChg chg="add del">
          <ac:chgData name="Triston Hudgins" userId="2e90ed3aa7770f65" providerId="LiveId" clId="{E2809A4F-A779-4C2F-81C5-D3254356CE73}" dt="2023-03-17T00:24:45.558" v="440" actId="26606"/>
          <ac:spMkLst>
            <pc:docMk/>
            <pc:sldMk cId="609319865" sldId="260"/>
            <ac:spMk id="3086" creationId="{4DE524F2-C7AF-4466-BA99-09C19DE0D819}"/>
          </ac:spMkLst>
        </pc:spChg>
        <pc:spChg chg="add del">
          <ac:chgData name="Triston Hudgins" userId="2e90ed3aa7770f65" providerId="LiveId" clId="{E2809A4F-A779-4C2F-81C5-D3254356CE73}" dt="2023-03-17T00:24:45.558" v="440" actId="26606"/>
          <ac:spMkLst>
            <pc:docMk/>
            <pc:sldMk cId="609319865" sldId="260"/>
            <ac:spMk id="3088" creationId="{F391DB8F-CD1E-4B48-81D6-9781BA3F4CF1}"/>
          </ac:spMkLst>
        </pc:spChg>
        <pc:spChg chg="ad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090" creationId="{3093C5F1-820E-45E2-BF45-96B147FECB30}"/>
          </ac:spMkLst>
        </pc:spChg>
        <pc:spChg chg="ad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091" creationId="{4DE524F2-C7AF-4466-BA99-09C19DE0D819}"/>
          </ac:spMkLst>
        </pc:spChg>
        <pc:spChg chg="add">
          <ac:chgData name="Triston Hudgins" userId="2e90ed3aa7770f65" providerId="LiveId" clId="{E2809A4F-A779-4C2F-81C5-D3254356CE73}" dt="2023-03-17T00:24:45.569" v="441" actId="26606"/>
          <ac:spMkLst>
            <pc:docMk/>
            <pc:sldMk cId="609319865" sldId="260"/>
            <ac:spMk id="3092" creationId="{F391DB8F-CD1E-4B48-81D6-9781BA3F4CF1}"/>
          </ac:spMkLst>
        </pc:spChg>
        <pc:picChg chg="add del mod">
          <ac:chgData name="Triston Hudgins" userId="2e90ed3aa7770f65" providerId="LiveId" clId="{E2809A4F-A779-4C2F-81C5-D3254356CE73}" dt="2023-03-17T00:24:14.193" v="435" actId="478"/>
          <ac:picMkLst>
            <pc:docMk/>
            <pc:sldMk cId="609319865" sldId="260"/>
            <ac:picMk id="4" creationId="{42265195-165C-A323-941E-C261972CFAC9}"/>
          </ac:picMkLst>
        </pc:picChg>
        <pc:picChg chg="add mod ord">
          <ac:chgData name="Triston Hudgins" userId="2e90ed3aa7770f65" providerId="LiveId" clId="{E2809A4F-A779-4C2F-81C5-D3254356CE73}" dt="2023-03-17T00:24:45.569" v="441" actId="26606"/>
          <ac:picMkLst>
            <pc:docMk/>
            <pc:sldMk cId="609319865" sldId="260"/>
            <ac:picMk id="7" creationId="{FD320E47-B928-7002-DF08-38EA2FBE0E95}"/>
          </ac:picMkLst>
        </pc:picChg>
        <pc:picChg chg="add del mod">
          <ac:chgData name="Triston Hudgins" userId="2e90ed3aa7770f65" providerId="LiveId" clId="{E2809A4F-A779-4C2F-81C5-D3254356CE73}" dt="2023-03-17T00:19:41.136" v="395" actId="478"/>
          <ac:picMkLst>
            <pc:docMk/>
            <pc:sldMk cId="609319865" sldId="260"/>
            <ac:picMk id="1030" creationId="{7329CBE7-1073-3AEE-BD81-988F91FB1A6A}"/>
          </ac:picMkLst>
        </pc:picChg>
        <pc:picChg chg="add del mod">
          <ac:chgData name="Triston Hudgins" userId="2e90ed3aa7770f65" providerId="LiveId" clId="{E2809A4F-A779-4C2F-81C5-D3254356CE73}" dt="2023-03-17T00:21:58.869" v="433" actId="478"/>
          <ac:picMkLst>
            <pc:docMk/>
            <pc:sldMk cId="609319865" sldId="260"/>
            <ac:picMk id="3074" creationId="{D424FF4F-D03C-30B5-02DD-8D717B6EDB11}"/>
          </ac:picMkLst>
        </pc:picChg>
      </pc:sldChg>
      <pc:sldChg chg="addSp delSp modSp add mod ord">
        <pc:chgData name="Triston Hudgins" userId="2e90ed3aa7770f65" providerId="LiveId" clId="{E2809A4F-A779-4C2F-81C5-D3254356CE73}" dt="2023-03-17T00:28:43.815" v="530" actId="1076"/>
        <pc:sldMkLst>
          <pc:docMk/>
          <pc:sldMk cId="1975186385" sldId="261"/>
        </pc:sldMkLst>
        <pc:spChg chg="add del mod">
          <ac:chgData name="Triston Hudgins" userId="2e90ed3aa7770f65" providerId="LiveId" clId="{E2809A4F-A779-4C2F-81C5-D3254356CE73}" dt="2023-03-17T00:27:16.067" v="474" actId="478"/>
          <ac:spMkLst>
            <pc:docMk/>
            <pc:sldMk cId="1975186385" sldId="261"/>
            <ac:spMk id="2" creationId="{28C7ECBD-F9D7-642C-BBC6-8AAF9AC06863}"/>
          </ac:spMkLst>
        </pc:spChg>
        <pc:spChg chg="add del mod">
          <ac:chgData name="Triston Hudgins" userId="2e90ed3aa7770f65" providerId="LiveId" clId="{E2809A4F-A779-4C2F-81C5-D3254356CE73}" dt="2023-03-17T00:27:09.939" v="473" actId="478"/>
          <ac:spMkLst>
            <pc:docMk/>
            <pc:sldMk cId="1975186385" sldId="261"/>
            <ac:spMk id="3" creationId="{DFDC4AE9-B644-0675-63B9-89DEA27E034C}"/>
          </ac:spMkLst>
        </pc:spChg>
        <pc:spChg chg="add del mod ord">
          <ac:chgData name="Triston Hudgins" userId="2e90ed3aa7770f65" providerId="LiveId" clId="{E2809A4F-A779-4C2F-81C5-D3254356CE73}" dt="2023-03-17T00:27:27.824" v="478" actId="1076"/>
          <ac:spMkLst>
            <pc:docMk/>
            <pc:sldMk cId="1975186385" sldId="261"/>
            <ac:spMk id="5" creationId="{3C09F367-BE65-1012-F8F0-67B55EDB4935}"/>
          </ac:spMkLst>
        </pc:spChg>
        <pc:spChg chg="add del mod">
          <ac:chgData name="Triston Hudgins" userId="2e90ed3aa7770f65" providerId="LiveId" clId="{E2809A4F-A779-4C2F-81C5-D3254356CE73}" dt="2023-03-17T00:26:34.947" v="465" actId="478"/>
          <ac:spMkLst>
            <pc:docMk/>
            <pc:sldMk cId="1975186385" sldId="261"/>
            <ac:spMk id="8" creationId="{1C9CA136-63CB-E7D6-E776-F785AF891CA1}"/>
          </ac:spMkLst>
        </pc:spChg>
        <pc:spChg chg="add del mod">
          <ac:chgData name="Triston Hudgins" userId="2e90ed3aa7770f65" providerId="LiveId" clId="{E2809A4F-A779-4C2F-81C5-D3254356CE73}" dt="2023-03-17T00:26:29.565" v="462" actId="478"/>
          <ac:spMkLst>
            <pc:docMk/>
            <pc:sldMk cId="1975186385" sldId="261"/>
            <ac:spMk id="10" creationId="{48838567-6425-9174-9A7C-69286BD6E1DE}"/>
          </ac:spMkLst>
        </pc:spChg>
        <pc:spChg chg="add del mod">
          <ac:chgData name="Triston Hudgins" userId="2e90ed3aa7770f65" providerId="LiveId" clId="{E2809A4F-A779-4C2F-81C5-D3254356CE73}" dt="2023-03-17T00:27:21.194" v="477" actId="478"/>
          <ac:spMkLst>
            <pc:docMk/>
            <pc:sldMk cId="1975186385" sldId="261"/>
            <ac:spMk id="12" creationId="{183E4030-FD19-0EA8-1A7C-41CF962BBC64}"/>
          </ac:spMkLst>
        </pc:spChg>
        <pc:spChg chg="add del mod">
          <ac:chgData name="Triston Hudgins" userId="2e90ed3aa7770f65" providerId="LiveId" clId="{E2809A4F-A779-4C2F-81C5-D3254356CE73}" dt="2023-03-17T00:27:19.497" v="476" actId="478"/>
          <ac:spMkLst>
            <pc:docMk/>
            <pc:sldMk cId="1975186385" sldId="261"/>
            <ac:spMk id="14" creationId="{909ECDBD-5C9F-441E-733F-CE33BD9E4124}"/>
          </ac:spMkLst>
        </pc:spChg>
        <pc:spChg chg="add mod">
          <ac:chgData name="Triston Hudgins" userId="2e90ed3aa7770f65" providerId="LiveId" clId="{E2809A4F-A779-4C2F-81C5-D3254356CE73}" dt="2023-03-17T00:28:09.935" v="507" actId="1076"/>
          <ac:spMkLst>
            <pc:docMk/>
            <pc:sldMk cId="1975186385" sldId="261"/>
            <ac:spMk id="15" creationId="{8CDB843C-899A-DC36-3AD1-618CD8DBFA3C}"/>
          </ac:spMkLst>
        </pc:spChg>
        <pc:spChg chg="add mod">
          <ac:chgData name="Triston Hudgins" userId="2e90ed3aa7770f65" providerId="LiveId" clId="{E2809A4F-A779-4C2F-81C5-D3254356CE73}" dt="2023-03-17T00:28:43.815" v="530" actId="1076"/>
          <ac:spMkLst>
            <pc:docMk/>
            <pc:sldMk cId="1975186385" sldId="261"/>
            <ac:spMk id="16" creationId="{FD0096BA-DC03-AD2B-4649-397994C79B32}"/>
          </ac:spMkLst>
        </pc:spChg>
        <pc:spChg chg="add del">
          <ac:chgData name="Triston Hudgins" userId="2e90ed3aa7770f65" providerId="LiveId" clId="{E2809A4F-A779-4C2F-81C5-D3254356CE73}" dt="2023-03-17T00:26:38.850" v="467" actId="26606"/>
          <ac:spMkLst>
            <pc:docMk/>
            <pc:sldMk cId="1975186385" sldId="261"/>
            <ac:spMk id="1040" creationId="{C3B0A228-9EA3-4009-A82E-9402BBC726A0}"/>
          </ac:spMkLst>
        </pc:spChg>
        <pc:spChg chg="add del">
          <ac:chgData name="Triston Hudgins" userId="2e90ed3aa7770f65" providerId="LiveId" clId="{E2809A4F-A779-4C2F-81C5-D3254356CE73}" dt="2023-03-17T00:26:38.850" v="467" actId="26606"/>
          <ac:spMkLst>
            <pc:docMk/>
            <pc:sldMk cId="1975186385" sldId="261"/>
            <ac:spMk id="1041" creationId="{40D5ECB1-AC85-4830-AF8E-3E8C2A1ACEE9}"/>
          </ac:spMkLst>
        </pc:spChg>
        <pc:spChg chg="add del">
          <ac:chgData name="Triston Hudgins" userId="2e90ed3aa7770f65" providerId="LiveId" clId="{E2809A4F-A779-4C2F-81C5-D3254356CE73}" dt="2023-03-17T00:26:38.850" v="467" actId="26606"/>
          <ac:spMkLst>
            <pc:docMk/>
            <pc:sldMk cId="1975186385" sldId="261"/>
            <ac:spMk id="1042" creationId="{FD1C9DFA-A617-4257-95D3-CE862A146CBD}"/>
          </ac:spMkLst>
        </pc:spChg>
        <pc:spChg chg="add del">
          <ac:chgData name="Triston Hudgins" userId="2e90ed3aa7770f65" providerId="LiveId" clId="{E2809A4F-A779-4C2F-81C5-D3254356CE73}" dt="2023-03-17T00:25:41.825" v="448" actId="26606"/>
          <ac:spMkLst>
            <pc:docMk/>
            <pc:sldMk cId="1975186385" sldId="261"/>
            <ac:spMk id="1047" creationId="{00C04237-153A-4A4F-A7E9-6926B66F849B}"/>
          </ac:spMkLst>
        </pc:spChg>
        <pc:spChg chg="add del">
          <ac:chgData name="Triston Hudgins" userId="2e90ed3aa7770f65" providerId="LiveId" clId="{E2809A4F-A779-4C2F-81C5-D3254356CE73}" dt="2023-03-17T00:25:41.825" v="448" actId="26606"/>
          <ac:spMkLst>
            <pc:docMk/>
            <pc:sldMk cId="1975186385" sldId="261"/>
            <ac:spMk id="1049" creationId="{D19975AA-D532-4570-9193-6482D3F22331}"/>
          </ac:spMkLst>
        </pc:spChg>
        <pc:spChg chg="add del">
          <ac:chgData name="Triston Hudgins" userId="2e90ed3aa7770f65" providerId="LiveId" clId="{E2809A4F-A779-4C2F-81C5-D3254356CE73}" dt="2023-03-17T00:25:41.825" v="448" actId="26606"/>
          <ac:spMkLst>
            <pc:docMk/>
            <pc:sldMk cId="1975186385" sldId="261"/>
            <ac:spMk id="1051" creationId="{D7CA8974-7BA7-4828-89E2-6DAD7353BC05}"/>
          </ac:spMkLst>
        </pc:spChg>
        <pc:spChg chg="add del">
          <ac:chgData name="Triston Hudgins" userId="2e90ed3aa7770f65" providerId="LiveId" clId="{E2809A4F-A779-4C2F-81C5-D3254356CE73}" dt="2023-03-17T00:25:46.856" v="450" actId="26606"/>
          <ac:spMkLst>
            <pc:docMk/>
            <pc:sldMk cId="1975186385" sldId="261"/>
            <ac:spMk id="1053" creationId="{4DE524F2-C7AF-4466-BA99-09C19DE0D819}"/>
          </ac:spMkLst>
        </pc:spChg>
        <pc:spChg chg="add del">
          <ac:chgData name="Triston Hudgins" userId="2e90ed3aa7770f65" providerId="LiveId" clId="{E2809A4F-A779-4C2F-81C5-D3254356CE73}" dt="2023-03-17T00:25:46.856" v="450" actId="26606"/>
          <ac:spMkLst>
            <pc:docMk/>
            <pc:sldMk cId="1975186385" sldId="261"/>
            <ac:spMk id="1054" creationId="{F391DB8F-CD1E-4B48-81D6-9781BA3F4CF1}"/>
          </ac:spMkLst>
        </pc:spChg>
        <pc:spChg chg="add del">
          <ac:chgData name="Triston Hudgins" userId="2e90ed3aa7770f65" providerId="LiveId" clId="{E2809A4F-A779-4C2F-81C5-D3254356CE73}" dt="2023-03-17T00:25:46.856" v="450" actId="26606"/>
          <ac:spMkLst>
            <pc:docMk/>
            <pc:sldMk cId="1975186385" sldId="261"/>
            <ac:spMk id="1055" creationId="{3093C5F1-820E-45E2-BF45-96B147FECB30}"/>
          </ac:spMkLst>
        </pc:spChg>
        <pc:spChg chg="add del">
          <ac:chgData name="Triston Hudgins" userId="2e90ed3aa7770f65" providerId="LiveId" clId="{E2809A4F-A779-4C2F-81C5-D3254356CE73}" dt="2023-03-17T00:25:48.824" v="452" actId="26606"/>
          <ac:spMkLst>
            <pc:docMk/>
            <pc:sldMk cId="1975186385" sldId="261"/>
            <ac:spMk id="1057" creationId="{C3B0A228-9EA3-4009-A82E-9402BBC726A0}"/>
          </ac:spMkLst>
        </pc:spChg>
        <pc:spChg chg="add del">
          <ac:chgData name="Triston Hudgins" userId="2e90ed3aa7770f65" providerId="LiveId" clId="{E2809A4F-A779-4C2F-81C5-D3254356CE73}" dt="2023-03-17T00:25:48.824" v="452" actId="26606"/>
          <ac:spMkLst>
            <pc:docMk/>
            <pc:sldMk cId="1975186385" sldId="261"/>
            <ac:spMk id="1058" creationId="{02E0C409-730D-455F-AA8F-0646ABDB1B42}"/>
          </ac:spMkLst>
        </pc:spChg>
        <pc:spChg chg="add del">
          <ac:chgData name="Triston Hudgins" userId="2e90ed3aa7770f65" providerId="LiveId" clId="{E2809A4F-A779-4C2F-81C5-D3254356CE73}" dt="2023-03-17T00:25:53.209" v="454" actId="26606"/>
          <ac:spMkLst>
            <pc:docMk/>
            <pc:sldMk cId="1975186385" sldId="261"/>
            <ac:spMk id="1060" creationId="{4DE524F2-C7AF-4466-BA99-09C19DE0D819}"/>
          </ac:spMkLst>
        </pc:spChg>
        <pc:spChg chg="add del">
          <ac:chgData name="Triston Hudgins" userId="2e90ed3aa7770f65" providerId="LiveId" clId="{E2809A4F-A779-4C2F-81C5-D3254356CE73}" dt="2023-03-17T00:25:53.209" v="454" actId="26606"/>
          <ac:spMkLst>
            <pc:docMk/>
            <pc:sldMk cId="1975186385" sldId="261"/>
            <ac:spMk id="1061" creationId="{F391DB8F-CD1E-4B48-81D6-9781BA3F4CF1}"/>
          </ac:spMkLst>
        </pc:spChg>
        <pc:spChg chg="add del">
          <ac:chgData name="Triston Hudgins" userId="2e90ed3aa7770f65" providerId="LiveId" clId="{E2809A4F-A779-4C2F-81C5-D3254356CE73}" dt="2023-03-17T00:25:53.209" v="454" actId="26606"/>
          <ac:spMkLst>
            <pc:docMk/>
            <pc:sldMk cId="1975186385" sldId="261"/>
            <ac:spMk id="1062" creationId="{3093C5F1-820E-45E2-BF45-96B147FECB30}"/>
          </ac:spMkLst>
        </pc:spChg>
        <pc:spChg chg="add del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64" creationId="{00C04237-153A-4A4F-A7E9-6926B66F849B}"/>
          </ac:spMkLst>
        </pc:spChg>
        <pc:spChg chg="add del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65" creationId="{D19975AA-D532-4570-9193-6482D3F22331}"/>
          </ac:spMkLst>
        </pc:spChg>
        <pc:spChg chg="add del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66" creationId="{D7CA8974-7BA7-4828-89E2-6DAD7353BC05}"/>
          </ac:spMkLst>
        </pc:spChg>
        <pc:spChg chg="add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71" creationId="{4DE524F2-C7AF-4466-BA99-09C19DE0D819}"/>
          </ac:spMkLst>
        </pc:spChg>
        <pc:spChg chg="add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73" creationId="{F391DB8F-CD1E-4B48-81D6-9781BA3F4CF1}"/>
          </ac:spMkLst>
        </pc:spChg>
        <pc:spChg chg="add">
          <ac:chgData name="Triston Hudgins" userId="2e90ed3aa7770f65" providerId="LiveId" clId="{E2809A4F-A779-4C2F-81C5-D3254356CE73}" dt="2023-03-17T00:26:53.299" v="468" actId="26606"/>
          <ac:spMkLst>
            <pc:docMk/>
            <pc:sldMk cId="1975186385" sldId="261"/>
            <ac:spMk id="1075" creationId="{3093C5F1-820E-45E2-BF45-96B147FECB30}"/>
          </ac:spMkLst>
        </pc:spChg>
        <pc:picChg chg="add mod ord">
          <ac:chgData name="Triston Hudgins" userId="2e90ed3aa7770f65" providerId="LiveId" clId="{E2809A4F-A779-4C2F-81C5-D3254356CE73}" dt="2023-03-17T00:26:53.299" v="468" actId="26606"/>
          <ac:picMkLst>
            <pc:docMk/>
            <pc:sldMk cId="1975186385" sldId="261"/>
            <ac:picMk id="6" creationId="{A8ADC3C7-521F-9386-36A1-874607B51563}"/>
          </ac:picMkLst>
        </pc:picChg>
        <pc:picChg chg="del">
          <ac:chgData name="Triston Hudgins" userId="2e90ed3aa7770f65" providerId="LiveId" clId="{E2809A4F-A779-4C2F-81C5-D3254356CE73}" dt="2023-03-17T00:25:05.002" v="443" actId="478"/>
          <ac:picMkLst>
            <pc:docMk/>
            <pc:sldMk cId="1975186385" sldId="261"/>
            <ac:picMk id="1030" creationId="{7329CBE7-1073-3AEE-BD81-988F91FB1A6A}"/>
          </ac:picMkLst>
        </pc:picChg>
      </pc:sldChg>
      <pc:sldChg chg="modSp add mod modNotesTx">
        <pc:chgData name="Triston Hudgins" userId="2e90ed3aa7770f65" providerId="LiveId" clId="{E2809A4F-A779-4C2F-81C5-D3254356CE73}" dt="2023-03-17T01:17:02.914" v="2322" actId="20577"/>
        <pc:sldMkLst>
          <pc:docMk/>
          <pc:sldMk cId="2267034676" sldId="262"/>
        </pc:sldMkLst>
        <pc:spChg chg="mod">
          <ac:chgData name="Triston Hudgins" userId="2e90ed3aa7770f65" providerId="LiveId" clId="{E2809A4F-A779-4C2F-81C5-D3254356CE73}" dt="2023-03-17T00:39:57.156" v="716" actId="113"/>
          <ac:spMkLst>
            <pc:docMk/>
            <pc:sldMk cId="2267034676" sldId="262"/>
            <ac:spMk id="2" creationId="{FB48E148-8B15-E150-3698-7B07FF245C79}"/>
          </ac:spMkLst>
        </pc:spChg>
        <pc:spChg chg="mod">
          <ac:chgData name="Triston Hudgins" userId="2e90ed3aa7770f65" providerId="LiveId" clId="{E2809A4F-A779-4C2F-81C5-D3254356CE73}" dt="2023-03-17T01:17:02.914" v="2322" actId="20577"/>
          <ac:spMkLst>
            <pc:docMk/>
            <pc:sldMk cId="2267034676" sldId="262"/>
            <ac:spMk id="3" creationId="{02C6C95D-216B-C5F7-DBBB-DCC30F5D513C}"/>
          </ac:spMkLst>
        </pc:spChg>
      </pc:sldChg>
      <pc:sldChg chg="modSp add mod modNotesTx">
        <pc:chgData name="Triston Hudgins" userId="2e90ed3aa7770f65" providerId="LiveId" clId="{E2809A4F-A779-4C2F-81C5-D3254356CE73}" dt="2023-03-17T01:16:42.897" v="2282" actId="20577"/>
        <pc:sldMkLst>
          <pc:docMk/>
          <pc:sldMk cId="194028621" sldId="263"/>
        </pc:sldMkLst>
        <pc:spChg chg="mod">
          <ac:chgData name="Triston Hudgins" userId="2e90ed3aa7770f65" providerId="LiveId" clId="{E2809A4F-A779-4C2F-81C5-D3254356CE73}" dt="2023-03-17T01:01:24.398" v="1445" actId="20577"/>
          <ac:spMkLst>
            <pc:docMk/>
            <pc:sldMk cId="194028621" sldId="263"/>
            <ac:spMk id="2" creationId="{FB48E148-8B15-E150-3698-7B07FF245C79}"/>
          </ac:spMkLst>
        </pc:spChg>
        <pc:spChg chg="mod">
          <ac:chgData name="Triston Hudgins" userId="2e90ed3aa7770f65" providerId="LiveId" clId="{E2809A4F-A779-4C2F-81C5-D3254356CE73}" dt="2023-03-17T01:16:42.897" v="2282" actId="20577"/>
          <ac:spMkLst>
            <pc:docMk/>
            <pc:sldMk cId="194028621" sldId="263"/>
            <ac:spMk id="3" creationId="{02C6C95D-216B-C5F7-DBBB-DCC30F5D513C}"/>
          </ac:spMkLst>
        </pc:spChg>
      </pc:sldChg>
      <pc:sldChg chg="modSp add mod modNotesTx">
        <pc:chgData name="Triston Hudgins" userId="2e90ed3aa7770f65" providerId="LiveId" clId="{E2809A4F-A779-4C2F-81C5-D3254356CE73}" dt="2023-03-17T01:18:02.484" v="2391" actId="33524"/>
        <pc:sldMkLst>
          <pc:docMk/>
          <pc:sldMk cId="4189436930" sldId="264"/>
        </pc:sldMkLst>
        <pc:spChg chg="mod">
          <ac:chgData name="Triston Hudgins" userId="2e90ed3aa7770f65" providerId="LiveId" clId="{E2809A4F-A779-4C2F-81C5-D3254356CE73}" dt="2023-03-17T01:12:27.514" v="1971" actId="20577"/>
          <ac:spMkLst>
            <pc:docMk/>
            <pc:sldMk cId="4189436930" sldId="264"/>
            <ac:spMk id="2" creationId="{FB48E148-8B15-E150-3698-7B07FF245C79}"/>
          </ac:spMkLst>
        </pc:spChg>
        <pc:spChg chg="mod">
          <ac:chgData name="Triston Hudgins" userId="2e90ed3aa7770f65" providerId="LiveId" clId="{E2809A4F-A779-4C2F-81C5-D3254356CE73}" dt="2023-03-17T01:18:02.484" v="2391" actId="33524"/>
          <ac:spMkLst>
            <pc:docMk/>
            <pc:sldMk cId="4189436930" sldId="264"/>
            <ac:spMk id="3" creationId="{02C6C95D-216B-C5F7-DBBB-DCC30F5D51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FB4-487D-4E88-8270-DE6CCFAE98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81786-BFD9-4F4B-9B54-F7BDCB40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CEO and CFO. The goal here is to know your stats.  The money lost is only the attention grabber.  Give other stats and then end with tomato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81786-BFD9-4F4B-9B54-F7BDCB40B6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4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81786-BFD9-4F4B-9B54-F7BDCB40B6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2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CEO – Button up this portion with a story of success and turn view on horizon.  Give potential timeline of implementation of higher-level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81786-BFD9-4F4B-9B54-F7BDCB40B6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CFO – This will be an overview of business costs associated with building and implementing these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81786-BFD9-4F4B-9B54-F7BDCB40B6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CFO – This will be an overview of potential profitability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81786-BFD9-4F4B-9B54-F7BDCB40B6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8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8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9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3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454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63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2020/07/10/889708583/hollywoods-black-li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cklst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4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36">
            <a:extLst>
              <a:ext uri="{FF2B5EF4-FFF2-40B4-BE49-F238E27FC236}">
                <a16:creationId xmlns:a16="http://schemas.microsoft.com/office/drawing/2014/main" id="{40D5ECB1-AC85-4830-AF8E-3E8C2A1A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13106" cy="6858000"/>
          </a:xfrm>
          <a:custGeom>
            <a:avLst/>
            <a:gdLst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6885325 w 9113106"/>
              <a:gd name="connsiteY5" fmla="*/ 1543809 h 6858000"/>
              <a:gd name="connsiteX6" fmla="*/ 8238373 w 9113106"/>
              <a:gd name="connsiteY6" fmla="*/ 0 h 6858000"/>
              <a:gd name="connsiteX7" fmla="*/ 9113106 w 9113106"/>
              <a:gd name="connsiteY7" fmla="*/ 0 h 6858000"/>
              <a:gd name="connsiteX8" fmla="*/ 9113106 w 9113106"/>
              <a:gd name="connsiteY8" fmla="*/ 6857999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8238373 w 9113106"/>
              <a:gd name="connsiteY5" fmla="*/ 0 h 6858000"/>
              <a:gd name="connsiteX6" fmla="*/ 9113106 w 9113106"/>
              <a:gd name="connsiteY6" fmla="*/ 0 h 6858000"/>
              <a:gd name="connsiteX7" fmla="*/ 9113106 w 9113106"/>
              <a:gd name="connsiteY7" fmla="*/ 6857999 h 6858000"/>
              <a:gd name="connsiteX8" fmla="*/ 2227781 w 9113106"/>
              <a:gd name="connsiteY8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8238373 w 9113106"/>
              <a:gd name="connsiteY4" fmla="*/ 0 h 6858000"/>
              <a:gd name="connsiteX5" fmla="*/ 9113106 w 9113106"/>
              <a:gd name="connsiteY5" fmla="*/ 0 h 6858000"/>
              <a:gd name="connsiteX6" fmla="*/ 9113106 w 9113106"/>
              <a:gd name="connsiteY6" fmla="*/ 6857999 h 6858000"/>
              <a:gd name="connsiteX7" fmla="*/ 2227781 w 9113106"/>
              <a:gd name="connsiteY7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6" fmla="*/ 2227781 w 9113106"/>
              <a:gd name="connsiteY6" fmla="*/ 6858000 h 6858000"/>
              <a:gd name="connsiteX0" fmla="*/ 9113106 w 9113106"/>
              <a:gd name="connsiteY0" fmla="*/ 6857999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0" fmla="*/ 9113106 w 9113106"/>
              <a:gd name="connsiteY0" fmla="*/ 6857999 h 6858000"/>
              <a:gd name="connsiteX1" fmla="*/ 0 w 9113106"/>
              <a:gd name="connsiteY1" fmla="*/ 6858000 h 6858000"/>
              <a:gd name="connsiteX2" fmla="*/ 6010592 w 9113106"/>
              <a:gd name="connsiteY2" fmla="*/ 0 h 6858000"/>
              <a:gd name="connsiteX3" fmla="*/ 9113106 w 9113106"/>
              <a:gd name="connsiteY3" fmla="*/ 0 h 6858000"/>
              <a:gd name="connsiteX4" fmla="*/ 9113106 w 911310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106" h="6858000">
                <a:moveTo>
                  <a:pt x="9113106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9113106" y="0"/>
                </a:lnTo>
                <a:lnTo>
                  <a:pt x="9113106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7ECBD-F9D7-642C-BBC6-8AAF9AC06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079" y="1181101"/>
            <a:ext cx="5202381" cy="22515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Lights, Camera, Profit!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C4AE9-B644-0675-63B9-89DEA27E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911" y="3625553"/>
            <a:ext cx="2834130" cy="307649"/>
          </a:xfrm>
        </p:spPr>
        <p:txBody>
          <a:bodyPr anchor="b"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Predicting Box Office Success</a:t>
            </a:r>
          </a:p>
        </p:txBody>
      </p:sp>
      <p:pic>
        <p:nvPicPr>
          <p:cNvPr id="1030" name="Picture 6" descr="Director's chair with movie clapperboard, director chair HD wallpaper">
            <a:extLst>
              <a:ext uri="{FF2B5EF4-FFF2-40B4-BE49-F238E27FC236}">
                <a16:creationId xmlns:a16="http://schemas.microsoft.com/office/drawing/2014/main" id="{7329CBE7-1073-3AEE-BD81-988F91FB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r="-1" b="-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Freeform: Shape 1038">
            <a:extLst>
              <a:ext uri="{FF2B5EF4-FFF2-40B4-BE49-F238E27FC236}">
                <a16:creationId xmlns:a16="http://schemas.microsoft.com/office/drawing/2014/main" id="{FD1C9DFA-A617-4257-95D3-CE862A14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09F367-BE65-1012-F8F0-67B55EDB4935}"/>
              </a:ext>
            </a:extLst>
          </p:cNvPr>
          <p:cNvSpPr txBox="1">
            <a:spLocks/>
          </p:cNvSpPr>
          <p:nvPr/>
        </p:nvSpPr>
        <p:spPr>
          <a:xfrm>
            <a:off x="0" y="6523063"/>
            <a:ext cx="3386270" cy="3076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Directed by Scott Frazier and Triston Hudgins</a:t>
            </a:r>
          </a:p>
        </p:txBody>
      </p:sp>
    </p:spTree>
    <p:extLst>
      <p:ext uri="{BB962C8B-B14F-4D97-AF65-F5344CB8AC3E}">
        <p14:creationId xmlns:p14="http://schemas.microsoft.com/office/powerpoint/2010/main" val="230360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7AB521-661F-07CD-F5B9-F311B58177D6}"/>
              </a:ext>
            </a:extLst>
          </p:cNvPr>
          <p:cNvGrpSpPr/>
          <p:nvPr/>
        </p:nvGrpSpPr>
        <p:grpSpPr>
          <a:xfrm>
            <a:off x="1223482" y="593041"/>
            <a:ext cx="9745035" cy="5029200"/>
            <a:chOff x="1520501" y="1207977"/>
            <a:chExt cx="9745035" cy="5029200"/>
          </a:xfrm>
        </p:grpSpPr>
        <p:pic>
          <p:nvPicPr>
            <p:cNvPr id="1026" name="Picture 2" descr="Mortal Engines | Universal Pictures">
              <a:extLst>
                <a:ext uri="{FF2B5EF4-FFF2-40B4-BE49-F238E27FC236}">
                  <a16:creationId xmlns:a16="http://schemas.microsoft.com/office/drawing/2014/main" id="{9A7C5E6F-1E48-E271-44CF-31EBBC033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26" y="1207977"/>
              <a:ext cx="317701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ts - VFX">
              <a:extLst>
                <a:ext uri="{FF2B5EF4-FFF2-40B4-BE49-F238E27FC236}">
                  <a16:creationId xmlns:a16="http://schemas.microsoft.com/office/drawing/2014/main" id="{722F132A-DD7E-5BAA-1417-25390A7AE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2" r="10714"/>
            <a:stretch/>
          </p:blipFill>
          <p:spPr bwMode="auto">
            <a:xfrm>
              <a:off x="1520501" y="1207977"/>
              <a:ext cx="3177009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antastic Four (2015) - IMDb">
              <a:extLst>
                <a:ext uri="{FF2B5EF4-FFF2-40B4-BE49-F238E27FC236}">
                  <a16:creationId xmlns:a16="http://schemas.microsoft.com/office/drawing/2014/main" id="{28DC1308-113E-6AD3-C46D-051EF3FB9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980" y="1207977"/>
              <a:ext cx="3393546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7F9599-D9C9-8294-20EA-6B03EA15C282}"/>
              </a:ext>
            </a:extLst>
          </p:cNvPr>
          <p:cNvSpPr txBox="1"/>
          <p:nvPr/>
        </p:nvSpPr>
        <p:spPr>
          <a:xfrm>
            <a:off x="1152174" y="5733164"/>
            <a:ext cx="988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INSERT MONEY LOST STATS BELOW EACH POSTER – Animate tomato score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https://www.watchmojo.com/articles/top-10-movie-flops-of-the-last-decade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E5CF9D-38F9-169B-8231-B7B444012495}"/>
              </a:ext>
            </a:extLst>
          </p:cNvPr>
          <p:cNvGrpSpPr/>
          <p:nvPr/>
        </p:nvGrpSpPr>
        <p:grpSpPr>
          <a:xfrm>
            <a:off x="1680698" y="1870638"/>
            <a:ext cx="2561627" cy="2474006"/>
            <a:chOff x="1680698" y="1870638"/>
            <a:chExt cx="2561627" cy="2474006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80FB5BD5-11D9-67AC-650A-727D383D2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698" y="1870638"/>
              <a:ext cx="2561627" cy="247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5A6108-A039-B593-5C01-3422ECD2EFD0}"/>
                </a:ext>
              </a:extLst>
            </p:cNvPr>
            <p:cNvSpPr txBox="1"/>
            <p:nvPr/>
          </p:nvSpPr>
          <p:spPr>
            <a:xfrm>
              <a:off x="2372296" y="2967335"/>
              <a:ext cx="101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19%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FD10CE-F244-DA6A-1F4A-9F27BCF53B4A}"/>
              </a:ext>
            </a:extLst>
          </p:cNvPr>
          <p:cNvGrpSpPr/>
          <p:nvPr/>
        </p:nvGrpSpPr>
        <p:grpSpPr>
          <a:xfrm>
            <a:off x="4815185" y="1870638"/>
            <a:ext cx="2561627" cy="2474006"/>
            <a:chOff x="4815185" y="1870638"/>
            <a:chExt cx="2561627" cy="2474006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82ED09C4-2ED4-2F6B-8A3C-24AD82C37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185" y="1870638"/>
              <a:ext cx="2561627" cy="247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997A94-3CA2-50BD-602B-1492864892DF}"/>
                </a:ext>
              </a:extLst>
            </p:cNvPr>
            <p:cNvSpPr txBox="1"/>
            <p:nvPr/>
          </p:nvSpPr>
          <p:spPr>
            <a:xfrm>
              <a:off x="5659305" y="2967335"/>
              <a:ext cx="873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9%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931E17-9C4C-03CE-DAAB-E39C8BFDE126}"/>
              </a:ext>
            </a:extLst>
          </p:cNvPr>
          <p:cNvGrpSpPr/>
          <p:nvPr/>
        </p:nvGrpSpPr>
        <p:grpSpPr>
          <a:xfrm>
            <a:off x="8099198" y="1915503"/>
            <a:ext cx="2561627" cy="2474006"/>
            <a:chOff x="8099198" y="1915503"/>
            <a:chExt cx="2561627" cy="2474006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40EDA4BC-C780-E9DD-6095-15B26393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98" y="1915503"/>
              <a:ext cx="2561627" cy="247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C3D283-15FC-D58F-A453-B5EE71755765}"/>
                </a:ext>
              </a:extLst>
            </p:cNvPr>
            <p:cNvSpPr txBox="1"/>
            <p:nvPr/>
          </p:nvSpPr>
          <p:spPr>
            <a:xfrm>
              <a:off x="8775535" y="2967334"/>
              <a:ext cx="101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26%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15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148-8B15-E150-3698-7B07FF24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Possible Black-List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95D-216B-C5F7-DBBB-DCC30F5D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https://www.npr.org/2020/07/10/889708583/hollywoods-black-list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https://blcklst.com/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Talking points about success rate and strategy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Anything we can find on profitability of the strategy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End with emphasis on how to replicate or improve at little cost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148-8B15-E150-3698-7B07FF24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NLP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95D-216B-C5F7-DBBB-DCC30F5D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38401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What is NLP and how is it applicable to this problem</a:t>
            </a:r>
          </a:p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Where do we get the data? IMDB stats and plot overview</a:t>
            </a:r>
          </a:p>
          <a:p>
            <a:pPr marL="0" indent="0">
              <a:buNone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Base-line Naïve Bayes model -&gt; VERY HIGH-LEVEL OVERVIEW</a:t>
            </a:r>
          </a:p>
          <a:p>
            <a:pPr marL="0" indent="0">
              <a:buNone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Results – emphasis on ease of implementation for quick money and hint at expansion (Next Slide – Transition to CFO)</a:t>
            </a:r>
          </a:p>
          <a:p>
            <a:pPr marL="0" indent="0">
              <a:buNone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Wrap it up with a possible Black-List integration – identify potentially successful stories before competitors.</a:t>
            </a:r>
          </a:p>
        </p:txBody>
      </p:sp>
    </p:spTree>
    <p:extLst>
      <p:ext uri="{BB962C8B-B14F-4D97-AF65-F5344CB8AC3E}">
        <p14:creationId xmlns:p14="http://schemas.microsoft.com/office/powerpoint/2010/main" val="226703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148-8B15-E150-3698-7B07FF24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Implementation and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95D-216B-C5F7-DBBB-DCC30F5D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Quick turn around on initial implementation. Quick win.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Refinement – expand tools and team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What are the costs of tools and team?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More complex strategy overview – What are the costs?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Enhance with IMDB and full script – possibly train with Rotten tomato scores and NYT movie review API</a:t>
            </a:r>
          </a:p>
        </p:txBody>
      </p:sp>
    </p:spTree>
    <p:extLst>
      <p:ext uri="{BB962C8B-B14F-4D97-AF65-F5344CB8AC3E}">
        <p14:creationId xmlns:p14="http://schemas.microsoft.com/office/powerpoint/2010/main" val="1940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148-8B15-E150-3698-7B07FF24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Profitability!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95D-216B-C5F7-DBBB-DCC30F5D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MONEY figures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Automatic savings from cutting back on time to read through scripts.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Identify profit outlook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END WITH ROI AND TIMELINES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3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5474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A8ADC3C7-521F-9386-36A1-874607B51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1" b="1"/>
          <a:stretch/>
        </p:blipFill>
        <p:spPr>
          <a:xfrm>
            <a:off x="20" y="10"/>
            <a:ext cx="9113086" cy="6857990"/>
          </a:xfrm>
          <a:custGeom>
            <a:avLst/>
            <a:gdLst/>
            <a:ahLst/>
            <a:cxnLst/>
            <a:rect l="l" t="t" r="r" b="b"/>
            <a:pathLst>
              <a:path w="9113106" h="6858000">
                <a:moveTo>
                  <a:pt x="9113106" y="0"/>
                </a:moveTo>
                <a:lnTo>
                  <a:pt x="3102514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3093C5F1-820E-45E2-BF45-96B147FEC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09F367-BE65-1012-F8F0-67B55EDB4935}"/>
              </a:ext>
            </a:extLst>
          </p:cNvPr>
          <p:cNvSpPr txBox="1">
            <a:spLocks/>
          </p:cNvSpPr>
          <p:nvPr/>
        </p:nvSpPr>
        <p:spPr>
          <a:xfrm>
            <a:off x="8959418" y="6555815"/>
            <a:ext cx="3386270" cy="3076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Directed by Scott Frazier and Triston Hudgins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DB843C-899A-DC36-3AD1-618CD8DBFA3C}"/>
              </a:ext>
            </a:extLst>
          </p:cNvPr>
          <p:cNvSpPr txBox="1">
            <a:spLocks/>
          </p:cNvSpPr>
          <p:nvPr/>
        </p:nvSpPr>
        <p:spPr>
          <a:xfrm>
            <a:off x="6781047" y="2407469"/>
            <a:ext cx="5685576" cy="1740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SHOW ME THE MONEY!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0096BA-DC03-AD2B-4649-397994C79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580" y="4255129"/>
            <a:ext cx="2666082" cy="416459"/>
          </a:xfrm>
        </p:spPr>
        <p:txBody>
          <a:bodyPr anchor="b">
            <a:no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7518638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351</Words>
  <Application>Microsoft Office PowerPoint</Application>
  <PresentationFormat>Widescreen</PresentationFormat>
  <Paragraphs>54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Walbaum Display</vt:lpstr>
      <vt:lpstr>RegattaVTI</vt:lpstr>
      <vt:lpstr>Lights, Camera, Profit!</vt:lpstr>
      <vt:lpstr>PowerPoint Presentation</vt:lpstr>
      <vt:lpstr>Possible Black-List Slide</vt:lpstr>
      <vt:lpstr>NLP STRATEGY</vt:lpstr>
      <vt:lpstr>Implementation and Expansion</vt:lpstr>
      <vt:lpstr>Profitability!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Lights, Camera, Profit!</dc:title>
  <dc:creator>Triston Hudgins</dc:creator>
  <cp:lastModifiedBy>Triston Hudgins</cp:lastModifiedBy>
  <cp:revision>1</cp:revision>
  <dcterms:created xsi:type="dcterms:W3CDTF">2023-03-16T01:15:06Z</dcterms:created>
  <dcterms:modified xsi:type="dcterms:W3CDTF">2023-03-17T01:18:03Z</dcterms:modified>
</cp:coreProperties>
</file>